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8" r:id="rId2"/>
    <p:sldId id="319" r:id="rId3"/>
    <p:sldId id="320" r:id="rId4"/>
    <p:sldId id="321" r:id="rId5"/>
    <p:sldId id="322" r:id="rId6"/>
    <p:sldId id="323" r:id="rId7"/>
    <p:sldId id="603" r:id="rId8"/>
    <p:sldId id="324" r:id="rId9"/>
  </p:sldIdLst>
  <p:sldSz cx="6858000" cy="9144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65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55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41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876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81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815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84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376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743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744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75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471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69B4B-61DE-499A-97FB-11C16B307B3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4BD53-BFCB-4D9E-B72C-F7FA83EA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1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91180"/>
            <a:ext cx="6858000" cy="456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Mathematics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Program </a:t>
            </a:r>
            <a:r>
              <a:rPr lang="en-US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pecific </a:t>
            </a:r>
            <a:r>
              <a:rPr lang="en-US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utcome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/>
              <a:t>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Program Outcomes upon completion of the B.Sc. Degree program, the student will be able to:-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/>
              <a:t> </a:t>
            </a: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47700" y="3014981"/>
          <a:ext cx="5562600" cy="379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Scientific temper is developed.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inquiries basic practical skill and technical knowledge 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1215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becomes employable in industry or opt for entrepreneurship.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  <a:p>
                      <a:pPr lvl="0"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possess basic subject knowledge for higher studies.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5.</a:t>
                      </a:r>
                    </a:p>
                    <a:p>
                      <a:pPr lvl="0"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Students develop solution oriented approach.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1"/>
            <a:ext cx="6858000" cy="396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Mathematics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Algebra, Vector  Analysis and Geometry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completion of the course, the student will be able to:-</a:t>
            </a:r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163374"/>
              </p:ext>
            </p:extLst>
          </p:nvPr>
        </p:nvGraphicFramePr>
        <p:xfrm>
          <a:off x="685800" y="3124200"/>
          <a:ext cx="5562600" cy="330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Recognize consistent and inconsistent systems of liner equation by the row    echelon form of the augmented matrix, using the rank of matrix.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find the Eigen Values and corresponding Eigen Vectors for a square matrix.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Using the knowledge of Vector Calculus in geometry.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Apply Gauss, Greens &amp; Stoke theorem to solve the real world problems.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Enhance the knowledge of three dimensional geometrical figures (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eg.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cone and cylinder).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87706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96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Mathematics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Calculus &amp; Differential Equation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completion of the course, the student will be able to:-</a:t>
            </a:r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549888"/>
              </p:ext>
            </p:extLst>
          </p:nvPr>
        </p:nvGraphicFramePr>
        <p:xfrm>
          <a:off x="685800" y="3124200"/>
          <a:ext cx="5562600" cy="364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Development of Indian Mathematics.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Sketch curves in a plan using its mathematical properties in the different coordinate systems of reference.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Using the derivatives in Optimization, Social Sciences, Physics and Life Sciences etc.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Formulate the differential equations for various Mathematical Model.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Using techniques to solve and analyze various Mathematical Model 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84373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24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 </a:t>
            </a:r>
          </a:p>
          <a:p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 B.Sc. 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Mathematics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Abstract Algebra &amp; Linear Algebra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completion of the course, the student will be able to:-</a:t>
            </a: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133397"/>
              </p:ext>
            </p:extLst>
          </p:nvPr>
        </p:nvGraphicFramePr>
        <p:xfrm>
          <a:off x="533400" y="3429000"/>
          <a:ext cx="5562600" cy="4290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group auto orphism, Silo's theorems.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homomorphism of rings, idea of ideals, Euclidings rings, Modules etc.</a:t>
                      </a:r>
                    </a:p>
                    <a:p>
                      <a:pPr algn="just"/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12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 understand vector space and linear Span, linear dependent and linear independent  and their basic properties.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linear transformations, rank and nullity, matrix of a linear transformations, algebra of transformations and change of basis.</a:t>
                      </a:r>
                    </a:p>
                    <a:p>
                      <a:pPr algn="just"/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Compute the characteristic polynomial eigenvalues eigenvectors, and eigenspaces, as well as the geometric and the algebraic multiplicities of an eigenvalue and apply the basic diagonalization result.</a:t>
                      </a:r>
                    </a:p>
                    <a:p>
                      <a:pPr algn="just"/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09654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70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Mathematics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Advanced Calculus &amp; Partial Differential Equation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completion of the course, the student will be able to:-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806853"/>
              </p:ext>
            </p:extLst>
          </p:nvPr>
        </p:nvGraphicFramePr>
        <p:xfrm>
          <a:off x="685800" y="3200400"/>
          <a:ext cx="5562600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many properties of the real line and sequences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Calculate the limit superior, limit inferior and the limit of a bounded sequence.</a:t>
                      </a:r>
                    </a:p>
                    <a:p>
                      <a:pPr algn="just"/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Apply  the mean value theorems and Taylor's theorem.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Apply the various tests to determine convergence and absolute convergence of an infinite series of real numbers.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 </a:t>
                      </a:r>
                    </a:p>
                    <a:p>
                      <a:pPr lvl="0" algn="l"/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Formulate, classify and transform partial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differentiation equations into canonical form.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91179"/>
            <a:ext cx="6858000" cy="4470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III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Mathematics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Major- Group A- Paper–I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Numerical Methods and Scientific Computation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completion of the course, the student will be able to:-</a:t>
            </a: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923327"/>
              </p:ext>
            </p:extLst>
          </p:nvPr>
        </p:nvGraphicFramePr>
        <p:xfrm>
          <a:off x="685800" y="3124200"/>
          <a:ext cx="556260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numerical methods to find the solution of a system of  linear equations.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Compute interpolation value for real data.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Find 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q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uadrature by using various numerical methods.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Solve system of linear equations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by using various numerical techniques.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Obtain solutions of ordinary differential equations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by using numerical methods.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91180"/>
            <a:ext cx="6858000" cy="4470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III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Mathematics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Major- Group A- Paper –II  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Elements of Discrete Mathematics Theory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completion of the course, the student will be able to:-</a:t>
            </a: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986305"/>
              </p:ext>
            </p:extLst>
          </p:nvPr>
        </p:nvGraphicFramePr>
        <p:xfrm>
          <a:off x="685800" y="3124200"/>
          <a:ext cx="5562600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Apply the Boolean Algebra, switching circuits and their applications.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/>
                      <a:r>
                        <a:rPr lang="en-US" sz="18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Minimize the Boolean Function using Karnaugh Map.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the lattices and their types.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Graphs, their types and its applications in study of shortest path algorithms, Test whether two given graphs are isomorphic, understand the Eulerian and Hamiltonian graphs.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Represent graphs using adjacency and incidence matrices.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718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33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B.Sc. III year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Mathematics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Minor/ Elective-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Fundamentals of Boolean Algebra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completion of the course, the student will be able to:- </a:t>
            </a: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072090"/>
              </p:ext>
            </p:extLst>
          </p:nvPr>
        </p:nvGraphicFramePr>
        <p:xfrm>
          <a:off x="609600" y="3124200"/>
          <a:ext cx="5562600" cy="259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Indian logic and modern logic.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292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Using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the Boolean Algebra in logical problems.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Minimize the Boolean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Function using Karnaugh Map.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66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Understanding the various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logic gates.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665">
                <a:tc>
                  <a:txBody>
                    <a:bodyPr/>
                    <a:lstStyle/>
                    <a:p>
                      <a:pPr lvl="0"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Applying the circuits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in logical problems.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26246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284</TotalTime>
  <Words>879</Words>
  <Application>Microsoft Office PowerPoint</Application>
  <PresentationFormat>On-screen Show (4:3)</PresentationFormat>
  <Paragraphs>214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31</cp:revision>
  <cp:lastPrinted>2024-08-20T10:13:15Z</cp:lastPrinted>
  <dcterms:created xsi:type="dcterms:W3CDTF">2024-08-06T06:06:06Z</dcterms:created>
  <dcterms:modified xsi:type="dcterms:W3CDTF">2024-08-28T09:14:50Z</dcterms:modified>
</cp:coreProperties>
</file>